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Lst>
  <p:sldSz cx="7543800" cy="9829800"/>
  <p:notesSz cx="6858000" cy="91440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28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785" y="1608720"/>
            <a:ext cx="6412230" cy="3422227"/>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42975" y="5162921"/>
            <a:ext cx="5657850" cy="2373259"/>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85FDD9-B661-4A48-A6C6-25C4B2C2D730}"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D0997-196A-41E2-8327-E7565CDDE0DC}" type="slidenum">
              <a:rPr lang="en-US" smtClean="0"/>
              <a:t>‹#›</a:t>
            </a:fld>
            <a:endParaRPr lang="en-US"/>
          </a:p>
        </p:txBody>
      </p:sp>
    </p:spTree>
    <p:extLst>
      <p:ext uri="{BB962C8B-B14F-4D97-AF65-F5344CB8AC3E}">
        <p14:creationId xmlns:p14="http://schemas.microsoft.com/office/powerpoint/2010/main" val="421641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5FDD9-B661-4A48-A6C6-25C4B2C2D730}"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D0997-196A-41E2-8327-E7565CDDE0DC}" type="slidenum">
              <a:rPr lang="en-US" smtClean="0"/>
              <a:t>‹#›</a:t>
            </a:fld>
            <a:endParaRPr lang="en-US"/>
          </a:p>
        </p:txBody>
      </p:sp>
    </p:spTree>
    <p:extLst>
      <p:ext uri="{BB962C8B-B14F-4D97-AF65-F5344CB8AC3E}">
        <p14:creationId xmlns:p14="http://schemas.microsoft.com/office/powerpoint/2010/main" val="158381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8532" y="523346"/>
            <a:ext cx="1626632" cy="833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8637" y="523346"/>
            <a:ext cx="4785598" cy="83303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5FDD9-B661-4A48-A6C6-25C4B2C2D730}"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D0997-196A-41E2-8327-E7565CDDE0DC}" type="slidenum">
              <a:rPr lang="en-US" smtClean="0"/>
              <a:t>‹#›</a:t>
            </a:fld>
            <a:endParaRPr lang="en-US"/>
          </a:p>
        </p:txBody>
      </p:sp>
    </p:spTree>
    <p:extLst>
      <p:ext uri="{BB962C8B-B14F-4D97-AF65-F5344CB8AC3E}">
        <p14:creationId xmlns:p14="http://schemas.microsoft.com/office/powerpoint/2010/main" val="353093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5FDD9-B661-4A48-A6C6-25C4B2C2D730}"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D0997-196A-41E2-8327-E7565CDDE0DC}" type="slidenum">
              <a:rPr lang="en-US" smtClean="0"/>
              <a:t>‹#›</a:t>
            </a:fld>
            <a:endParaRPr lang="en-US"/>
          </a:p>
        </p:txBody>
      </p:sp>
    </p:spTree>
    <p:extLst>
      <p:ext uri="{BB962C8B-B14F-4D97-AF65-F5344CB8AC3E}">
        <p14:creationId xmlns:p14="http://schemas.microsoft.com/office/powerpoint/2010/main" val="225427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707" y="2450627"/>
            <a:ext cx="6506528" cy="4088923"/>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14707" y="6578232"/>
            <a:ext cx="6506528" cy="2150268"/>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5FDD9-B661-4A48-A6C6-25C4B2C2D730}"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D0997-196A-41E2-8327-E7565CDDE0DC}" type="slidenum">
              <a:rPr lang="en-US" smtClean="0"/>
              <a:t>‹#›</a:t>
            </a:fld>
            <a:endParaRPr lang="en-US"/>
          </a:p>
        </p:txBody>
      </p:sp>
    </p:spTree>
    <p:extLst>
      <p:ext uri="{BB962C8B-B14F-4D97-AF65-F5344CB8AC3E}">
        <p14:creationId xmlns:p14="http://schemas.microsoft.com/office/powerpoint/2010/main" val="231800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636" y="2616729"/>
            <a:ext cx="3206115" cy="6236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9049" y="2616729"/>
            <a:ext cx="3206115" cy="6236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85FDD9-B661-4A48-A6C6-25C4B2C2D730}"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D0997-196A-41E2-8327-E7565CDDE0DC}" type="slidenum">
              <a:rPr lang="en-US" smtClean="0"/>
              <a:t>‹#›</a:t>
            </a:fld>
            <a:endParaRPr lang="en-US"/>
          </a:p>
        </p:txBody>
      </p:sp>
    </p:spTree>
    <p:extLst>
      <p:ext uri="{BB962C8B-B14F-4D97-AF65-F5344CB8AC3E}">
        <p14:creationId xmlns:p14="http://schemas.microsoft.com/office/powerpoint/2010/main" val="19704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619" y="523348"/>
            <a:ext cx="6506528" cy="18999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9619" y="2409667"/>
            <a:ext cx="3191381" cy="1180941"/>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519619" y="3590607"/>
            <a:ext cx="3191381" cy="5281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9049" y="2409667"/>
            <a:ext cx="3207098" cy="1180941"/>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3819049" y="3590607"/>
            <a:ext cx="3207098" cy="5281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85FDD9-B661-4A48-A6C6-25C4B2C2D730}"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D0997-196A-41E2-8327-E7565CDDE0DC}" type="slidenum">
              <a:rPr lang="en-US" smtClean="0"/>
              <a:t>‹#›</a:t>
            </a:fld>
            <a:endParaRPr lang="en-US"/>
          </a:p>
        </p:txBody>
      </p:sp>
    </p:spTree>
    <p:extLst>
      <p:ext uri="{BB962C8B-B14F-4D97-AF65-F5344CB8AC3E}">
        <p14:creationId xmlns:p14="http://schemas.microsoft.com/office/powerpoint/2010/main" val="206518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85FDD9-B661-4A48-A6C6-25C4B2C2D730}"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D0997-196A-41E2-8327-E7565CDDE0DC}" type="slidenum">
              <a:rPr lang="en-US" smtClean="0"/>
              <a:t>‹#›</a:t>
            </a:fld>
            <a:endParaRPr lang="en-US"/>
          </a:p>
        </p:txBody>
      </p:sp>
    </p:spTree>
    <p:extLst>
      <p:ext uri="{BB962C8B-B14F-4D97-AF65-F5344CB8AC3E}">
        <p14:creationId xmlns:p14="http://schemas.microsoft.com/office/powerpoint/2010/main" val="407584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5FDD9-B661-4A48-A6C6-25C4B2C2D730}"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D0997-196A-41E2-8327-E7565CDDE0DC}" type="slidenum">
              <a:rPr lang="en-US" smtClean="0"/>
              <a:t>‹#›</a:t>
            </a:fld>
            <a:endParaRPr lang="en-US"/>
          </a:p>
        </p:txBody>
      </p:sp>
    </p:spTree>
    <p:extLst>
      <p:ext uri="{BB962C8B-B14F-4D97-AF65-F5344CB8AC3E}">
        <p14:creationId xmlns:p14="http://schemas.microsoft.com/office/powerpoint/2010/main" val="331396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619" y="655320"/>
            <a:ext cx="2433072" cy="229362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207097" y="1415311"/>
            <a:ext cx="3819049" cy="6985529"/>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9619" y="2948940"/>
            <a:ext cx="2433072" cy="5463276"/>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6785FDD9-B661-4A48-A6C6-25C4B2C2D730}"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D0997-196A-41E2-8327-E7565CDDE0DC}" type="slidenum">
              <a:rPr lang="en-US" smtClean="0"/>
              <a:t>‹#›</a:t>
            </a:fld>
            <a:endParaRPr lang="en-US"/>
          </a:p>
        </p:txBody>
      </p:sp>
    </p:spTree>
    <p:extLst>
      <p:ext uri="{BB962C8B-B14F-4D97-AF65-F5344CB8AC3E}">
        <p14:creationId xmlns:p14="http://schemas.microsoft.com/office/powerpoint/2010/main" val="148935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619" y="655320"/>
            <a:ext cx="2433072" cy="229362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207097" y="1415311"/>
            <a:ext cx="3819049" cy="6985529"/>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19619" y="2948940"/>
            <a:ext cx="2433072" cy="5463276"/>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6785FDD9-B661-4A48-A6C6-25C4B2C2D730}"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D0997-196A-41E2-8327-E7565CDDE0DC}" type="slidenum">
              <a:rPr lang="en-US" smtClean="0"/>
              <a:t>‹#›</a:t>
            </a:fld>
            <a:endParaRPr lang="en-US"/>
          </a:p>
        </p:txBody>
      </p:sp>
    </p:spTree>
    <p:extLst>
      <p:ext uri="{BB962C8B-B14F-4D97-AF65-F5344CB8AC3E}">
        <p14:creationId xmlns:p14="http://schemas.microsoft.com/office/powerpoint/2010/main" val="107672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636" y="523348"/>
            <a:ext cx="6506528" cy="18999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8636" y="2616729"/>
            <a:ext cx="6506528" cy="62369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8636" y="9110770"/>
            <a:ext cx="1697355" cy="523346"/>
          </a:xfrm>
          <a:prstGeom prst="rect">
            <a:avLst/>
          </a:prstGeom>
        </p:spPr>
        <p:txBody>
          <a:bodyPr vert="horz" lIns="91440" tIns="45720" rIns="91440" bIns="45720" rtlCol="0" anchor="ctr"/>
          <a:lstStyle>
            <a:lvl1pPr algn="l">
              <a:defRPr sz="990">
                <a:solidFill>
                  <a:schemeClr val="tx1">
                    <a:tint val="75000"/>
                  </a:schemeClr>
                </a:solidFill>
              </a:defRPr>
            </a:lvl1pPr>
          </a:lstStyle>
          <a:p>
            <a:fld id="{6785FDD9-B661-4A48-A6C6-25C4B2C2D730}" type="datetimeFigureOut">
              <a:rPr lang="en-US" smtClean="0"/>
              <a:t>11/17/2022</a:t>
            </a:fld>
            <a:endParaRPr lang="en-US"/>
          </a:p>
        </p:txBody>
      </p:sp>
      <p:sp>
        <p:nvSpPr>
          <p:cNvPr id="5" name="Footer Placeholder 4"/>
          <p:cNvSpPr>
            <a:spLocks noGrp="1"/>
          </p:cNvSpPr>
          <p:nvPr>
            <p:ph type="ftr" sz="quarter" idx="3"/>
          </p:nvPr>
        </p:nvSpPr>
        <p:spPr>
          <a:xfrm>
            <a:off x="2498884" y="9110770"/>
            <a:ext cx="2546033" cy="52334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27809" y="9110770"/>
            <a:ext cx="1697355" cy="523346"/>
          </a:xfrm>
          <a:prstGeom prst="rect">
            <a:avLst/>
          </a:prstGeom>
        </p:spPr>
        <p:txBody>
          <a:bodyPr vert="horz" lIns="91440" tIns="45720" rIns="91440" bIns="45720" rtlCol="0" anchor="ctr"/>
          <a:lstStyle>
            <a:lvl1pPr algn="r">
              <a:defRPr sz="990">
                <a:solidFill>
                  <a:schemeClr val="tx1">
                    <a:tint val="75000"/>
                  </a:schemeClr>
                </a:solidFill>
              </a:defRPr>
            </a:lvl1pPr>
          </a:lstStyle>
          <a:p>
            <a:fld id="{458D0997-196A-41E2-8327-E7565CDDE0DC}" type="slidenum">
              <a:rPr lang="en-US" smtClean="0"/>
              <a:t>‹#›</a:t>
            </a:fld>
            <a:endParaRPr lang="en-US"/>
          </a:p>
        </p:txBody>
      </p:sp>
    </p:spTree>
    <p:extLst>
      <p:ext uri="{BB962C8B-B14F-4D97-AF65-F5344CB8AC3E}">
        <p14:creationId xmlns:p14="http://schemas.microsoft.com/office/powerpoint/2010/main" val="1562321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hekindergartenconnection.lpages.co/supercharge-your-center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177D84-A910-4FB9-B286-E01AB21AABA1}"/>
              </a:ext>
            </a:extLst>
          </p:cNvPr>
          <p:cNvSpPr txBox="1"/>
          <p:nvPr/>
        </p:nvSpPr>
        <p:spPr>
          <a:xfrm>
            <a:off x="297334" y="803189"/>
            <a:ext cx="6949132" cy="8710077"/>
          </a:xfrm>
          <a:prstGeom prst="rect">
            <a:avLst/>
          </a:prstGeom>
          <a:noFill/>
        </p:spPr>
        <p:txBody>
          <a:bodyPr wrap="square">
            <a:spAutoFit/>
          </a:bodyPr>
          <a:lstStyle/>
          <a:p>
            <a:pPr rtl="0">
              <a:spcBef>
                <a:spcPts val="0"/>
              </a:spcBef>
              <a:spcAft>
                <a:spcPts val="0"/>
              </a:spcAft>
            </a:pPr>
            <a:r>
              <a:rPr lang="en-US" sz="1200" b="1" i="0" u="none" strike="noStrike" dirty="0">
                <a:solidFill>
                  <a:srgbClr val="000000"/>
                </a:solidFill>
                <a:effectLst/>
                <a:latin typeface="Arial" panose="020B0604020202020204" pitchFamily="34" charset="0"/>
              </a:rPr>
              <a:t>Professional Development Request </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Dear XXXXX,</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I am often looking for professional development and resources to strengthen my teaching and help my students have the best early childhood school experience possible. It has never been more important than now, as we know the impact a solid foundation can have on our students. </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I am writing to request funding for a 2-hour training called “Supercharge Your Centers.” </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This </a:t>
            </a:r>
            <a:r>
              <a:rPr lang="en-US" sz="1200" dirty="0">
                <a:solidFill>
                  <a:srgbClr val="000000"/>
                </a:solidFill>
                <a:latin typeface="Arial" panose="020B0604020202020204" pitchFamily="34" charset="0"/>
              </a:rPr>
              <a:t>video training</a:t>
            </a:r>
            <a:r>
              <a:rPr lang="en-US" sz="1200" b="0" i="0" u="none" strike="noStrike" dirty="0">
                <a:solidFill>
                  <a:srgbClr val="000000"/>
                </a:solidFill>
                <a:effectLst/>
                <a:latin typeface="Arial" panose="020B0604020202020204" pitchFamily="34" charset="0"/>
              </a:rPr>
              <a:t> provides a pathway for increasing the learning, independence, and engagement of Pre-K, Transitional Kindergarten, and Kindergarten students during math and literacy centers. </a:t>
            </a:r>
          </a:p>
          <a:p>
            <a:pPr rtl="0">
              <a:spcBef>
                <a:spcPts val="0"/>
              </a:spcBef>
              <a:spcAft>
                <a:spcPts val="0"/>
              </a:spcAft>
            </a:pPr>
            <a:endParaRPr lang="en-US" sz="1200" dirty="0">
              <a:solidFill>
                <a:srgbClr val="000000"/>
              </a:solidFill>
              <a:latin typeface="Arial" panose="020B0604020202020204" pitchFamily="34" charset="0"/>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I will learn practical ways of fostering a playful learning environment with a framework that can pair with any curriculum. </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It includes lifetime access to lessons that guide me through the following areas:</a:t>
            </a:r>
            <a:endParaRPr lang="en-US" sz="1200" b="0" dirty="0">
              <a:effectLst/>
            </a:endParaRPr>
          </a:p>
          <a:p>
            <a:pPr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rPr>
              <a:t>Playful math and literacy centers</a:t>
            </a:r>
          </a:p>
          <a:p>
            <a:pPr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rPr>
              <a:t>Setting up for success</a:t>
            </a:r>
          </a:p>
          <a:p>
            <a:pPr rtl="0" fontAlgn="base">
              <a:spcBef>
                <a:spcPts val="0"/>
              </a:spcBef>
              <a:spcAft>
                <a:spcPts val="0"/>
              </a:spcAft>
              <a:buFont typeface="Arial" panose="020B0604020202020204" pitchFamily="34" charset="0"/>
              <a:buChar char="•"/>
            </a:pPr>
            <a:r>
              <a:rPr lang="en-US" sz="1200" b="0" dirty="0">
                <a:solidFill>
                  <a:srgbClr val="000000"/>
                </a:solidFill>
                <a:effectLst/>
                <a:latin typeface="Arial" panose="020B0604020202020204" pitchFamily="34" charset="0"/>
              </a:rPr>
              <a:t>How to get started</a:t>
            </a:r>
          </a:p>
          <a:p>
            <a:pPr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rPr>
              <a:t>Rotating centers out</a:t>
            </a:r>
          </a:p>
          <a:p>
            <a:pPr rtl="0" fontAlgn="base">
              <a:spcBef>
                <a:spcPts val="0"/>
              </a:spcBef>
              <a:spcAft>
                <a:spcPts val="0"/>
              </a:spcAft>
              <a:buFont typeface="Arial" panose="020B0604020202020204" pitchFamily="34" charset="0"/>
              <a:buChar char="•"/>
            </a:pPr>
            <a:r>
              <a:rPr lang="en-US" sz="1200" b="0" dirty="0">
                <a:solidFill>
                  <a:srgbClr val="000000"/>
                </a:solidFill>
                <a:effectLst/>
                <a:latin typeface="Arial" panose="020B0604020202020204" pitchFamily="34" charset="0"/>
              </a:rPr>
              <a:t>Free-Flowing Centers in action</a:t>
            </a:r>
          </a:p>
          <a:p>
            <a:pPr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rPr>
              <a:t>Problem solving at centers</a:t>
            </a:r>
          </a:p>
          <a:p>
            <a:pPr rtl="0" fontAlgn="base">
              <a:spcBef>
                <a:spcPts val="0"/>
              </a:spcBef>
              <a:spcAft>
                <a:spcPts val="0"/>
              </a:spcAft>
              <a:buFont typeface="Arial" panose="020B0604020202020204" pitchFamily="34" charset="0"/>
              <a:buChar char="•"/>
            </a:pPr>
            <a:r>
              <a:rPr lang="en-US" sz="1200" b="0" dirty="0">
                <a:solidFill>
                  <a:srgbClr val="000000"/>
                </a:solidFill>
                <a:effectLst/>
                <a:latin typeface="Arial" panose="020B0604020202020204" pitchFamily="34" charset="0"/>
              </a:rPr>
              <a:t>Working with </a:t>
            </a:r>
            <a:r>
              <a:rPr lang="en-US" sz="1200" dirty="0">
                <a:solidFill>
                  <a:srgbClr val="000000"/>
                </a:solidFill>
                <a:latin typeface="Arial" panose="020B0604020202020204" pitchFamily="34" charset="0"/>
              </a:rPr>
              <a:t>standards </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This training will help me to better engage my students in their learning, increase their independence, and provide more opportunities for differentiation. </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I believe this training will improve my confidence and ability to meet all students’ needs and strengthen their learning at center time. </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I know funding is limited, so I am prepared to devote the time necessary to complete this training and implement what I learn in my classroom. </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One time cost for enrollment: $79</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Enrollment Link: </a:t>
            </a:r>
            <a:r>
              <a:rPr lang="en-US" sz="1200" b="0" i="0" u="none" strike="noStrike" dirty="0">
                <a:solidFill>
                  <a:srgbClr val="000000"/>
                </a:solidFill>
                <a:effectLst/>
                <a:latin typeface="Arial" panose="020B0604020202020204" pitchFamily="34" charset="0"/>
                <a:hlinkClick r:id="rId2"/>
              </a:rPr>
              <a:t>https://thekindergartenconnection.lpages.co/supercharge-your-centers/ </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I am hopeful that you will grant my request. </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000000"/>
                </a:solidFill>
                <a:effectLst/>
                <a:latin typeface="Arial" panose="020B0604020202020204" pitchFamily="34" charset="0"/>
              </a:rPr>
              <a:t>Thank you, </a:t>
            </a:r>
            <a:endParaRPr lang="en-US" sz="1200" b="0" dirty="0">
              <a:effectLst/>
            </a:endParaRPr>
          </a:p>
          <a:p>
            <a:pPr rtl="0">
              <a:spcBef>
                <a:spcPts val="0"/>
              </a:spcBef>
              <a:spcAft>
                <a:spcPts val="0"/>
              </a:spcAft>
            </a:pPr>
            <a:br>
              <a:rPr lang="en-US" sz="1400" b="0" dirty="0">
                <a:effectLst/>
              </a:rPr>
            </a:br>
            <a:r>
              <a:rPr lang="en-US" sz="1400" b="0" i="0" u="none" strike="noStrike" dirty="0">
                <a:solidFill>
                  <a:srgbClr val="000000"/>
                </a:solidFill>
                <a:effectLst/>
                <a:latin typeface="Arial" panose="020B0604020202020204" pitchFamily="34" charset="0"/>
              </a:rPr>
              <a:t>XXXXX </a:t>
            </a:r>
            <a:endParaRPr lang="en-US" sz="1400" b="0" dirty="0">
              <a:effectLst/>
            </a:endParaRPr>
          </a:p>
          <a:p>
            <a:br>
              <a:rPr lang="en-US" sz="1400" dirty="0"/>
            </a:br>
            <a:endParaRPr lang="en-US" sz="1400" dirty="0"/>
          </a:p>
        </p:txBody>
      </p:sp>
    </p:spTree>
    <p:extLst>
      <p:ext uri="{BB962C8B-B14F-4D97-AF65-F5344CB8AC3E}">
        <p14:creationId xmlns:p14="http://schemas.microsoft.com/office/powerpoint/2010/main" val="34640960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289</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 Light</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John</dc:creator>
  <cp:lastModifiedBy>Alex John</cp:lastModifiedBy>
  <cp:revision>7</cp:revision>
  <dcterms:created xsi:type="dcterms:W3CDTF">2022-03-28T14:19:38Z</dcterms:created>
  <dcterms:modified xsi:type="dcterms:W3CDTF">2022-11-18T01:12:51Z</dcterms:modified>
</cp:coreProperties>
</file>